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binary" PartName="/ppt/metadata"/>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5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8" roundtripDataSignature="AMtx7miHVbMafLhJw5qTnqRp1HGmezQIy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D56C112B-ED48-4EE3-8452-EEAB71DD005A}">
  <a:tblStyle styleId="{D56C112B-ED48-4EE3-8452-EEAB71DD005A}"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6" Type="http://schemas.openxmlformats.org/officeDocument/2006/relationships/slideMaster" Target="slideMasters/slideMaster2.xml"/><Relationship Id="rId18" Type="http://customschemas.google.com/relationships/presentationmetadata" Target="metadata"/><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2" name="Google Shape;9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ea9689a48f_2_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ea9689a48f_2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45c2b35679_0_7: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45c2b35679_0_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45c2b35679_1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g145c2b35679_1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3d772c690_0_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g33d772c690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 name="Google Shape;129;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 name="Google Shape;13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1" name="Google Shape;14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1"/>
          <p:cNvSpPr txBox="1"/>
          <p:nvPr>
            <p:ph type="ctrTitle"/>
          </p:nvPr>
        </p:nvSpPr>
        <p:spPr>
          <a:xfrm>
            <a:off x="685800" y="4648200"/>
            <a:ext cx="7772400" cy="8572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11"/>
          <p:cNvSpPr txBox="1"/>
          <p:nvPr>
            <p:ph idx="1" type="subTitle"/>
          </p:nvPr>
        </p:nvSpPr>
        <p:spPr>
          <a:xfrm>
            <a:off x="1371600" y="5595938"/>
            <a:ext cx="6400800" cy="609600"/>
          </a:xfrm>
          <a:prstGeom prst="rect">
            <a:avLst/>
          </a:prstGeom>
          <a:noFill/>
          <a:ln>
            <a:noFill/>
          </a:ln>
        </p:spPr>
        <p:txBody>
          <a:bodyPr anchorCtr="0" anchor="t" bIns="45700" lIns="91425" spcFirstLastPara="1" rIns="91425" wrap="square" tIns="45700">
            <a:noAutofit/>
          </a:bodyPr>
          <a:lstStyle>
            <a:lvl1pPr lvl="0" algn="ctr">
              <a:spcBef>
                <a:spcPts val="480"/>
              </a:spcBef>
              <a:spcAft>
                <a:spcPts val="0"/>
              </a:spcAft>
              <a:buClr>
                <a:schemeClr val="dk1"/>
              </a:buClr>
              <a:buSzPts val="2400"/>
              <a:buFont typeface="Arial"/>
              <a:buNone/>
              <a:defRPr/>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p:txBody>
      </p:sp>
      <p:sp>
        <p:nvSpPr>
          <p:cNvPr id="18" name="Google Shape;18;p11"/>
          <p:cNvSpPr txBox="1"/>
          <p:nvPr>
            <p:ph idx="10" type="dt"/>
          </p:nvPr>
        </p:nvSpPr>
        <p:spPr>
          <a:xfrm>
            <a:off x="457200" y="6305550"/>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1"/>
          <p:cNvSpPr txBox="1"/>
          <p:nvPr>
            <p:ph idx="11" type="ftr"/>
          </p:nvPr>
        </p:nvSpPr>
        <p:spPr>
          <a:xfrm>
            <a:off x="3124200" y="6305550"/>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1"/>
          <p:cNvSpPr txBox="1"/>
          <p:nvPr>
            <p:ph idx="12" type="sldNum"/>
          </p:nvPr>
        </p:nvSpPr>
        <p:spPr>
          <a:xfrm>
            <a:off x="6553200" y="6305550"/>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7" name="Shape 77"/>
        <p:cNvGrpSpPr/>
        <p:nvPr/>
      </p:nvGrpSpPr>
      <p:grpSpPr>
        <a:xfrm>
          <a:off x="0" y="0"/>
          <a:ext cx="0" cy="0"/>
          <a:chOff x="0" y="0"/>
          <a:chExt cx="0" cy="0"/>
        </a:xfrm>
      </p:grpSpPr>
      <p:sp>
        <p:nvSpPr>
          <p:cNvPr id="78" name="Google Shape;78;p21"/>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1"/>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0" name="Google Shape;80;p21"/>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1" name="Google Shape;81;p2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4" name="Shape 84"/>
        <p:cNvGrpSpPr/>
        <p:nvPr/>
      </p:nvGrpSpPr>
      <p:grpSpPr>
        <a:xfrm>
          <a:off x="0" y="0"/>
          <a:ext cx="0" cy="0"/>
          <a:chOff x="0" y="0"/>
          <a:chExt cx="0" cy="0"/>
        </a:xfrm>
      </p:grpSpPr>
      <p:sp>
        <p:nvSpPr>
          <p:cNvPr id="85" name="Google Shape;85;p22"/>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2"/>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7" name="Google Shape;87;p2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7" name="Shape 27"/>
        <p:cNvGrpSpPr/>
        <p:nvPr/>
      </p:nvGrpSpPr>
      <p:grpSpPr>
        <a:xfrm>
          <a:off x="0" y="0"/>
          <a:ext cx="0" cy="0"/>
          <a:chOff x="0" y="0"/>
          <a:chExt cx="0" cy="0"/>
        </a:xfrm>
      </p:grpSpPr>
      <p:sp>
        <p:nvSpPr>
          <p:cNvPr id="28" name="Google Shape;28;p13"/>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3" name="Shape 33"/>
        <p:cNvGrpSpPr/>
        <p:nvPr/>
      </p:nvGrpSpPr>
      <p:grpSpPr>
        <a:xfrm>
          <a:off x="0" y="0"/>
          <a:ext cx="0" cy="0"/>
          <a:chOff x="0" y="0"/>
          <a:chExt cx="0" cy="0"/>
        </a:xfrm>
      </p:grpSpPr>
      <p:sp>
        <p:nvSpPr>
          <p:cNvPr id="34" name="Google Shape;34;p14"/>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4"/>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9" name="Shape 39"/>
        <p:cNvGrpSpPr/>
        <p:nvPr/>
      </p:nvGrpSpPr>
      <p:grpSpPr>
        <a:xfrm>
          <a:off x="0" y="0"/>
          <a:ext cx="0" cy="0"/>
          <a:chOff x="0" y="0"/>
          <a:chExt cx="0" cy="0"/>
        </a:xfrm>
      </p:grpSpPr>
      <p:sp>
        <p:nvSpPr>
          <p:cNvPr id="40" name="Google Shape;40;p15"/>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2" name="Google Shape;42;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5" name="Shape 45"/>
        <p:cNvGrpSpPr/>
        <p:nvPr/>
      </p:nvGrpSpPr>
      <p:grpSpPr>
        <a:xfrm>
          <a:off x="0" y="0"/>
          <a:ext cx="0" cy="0"/>
          <a:chOff x="0" y="0"/>
          <a:chExt cx="0" cy="0"/>
        </a:xfrm>
      </p:grpSpPr>
      <p:sp>
        <p:nvSpPr>
          <p:cNvPr id="46" name="Google Shape;46;p1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6"/>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48" name="Google Shape;48;p1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9" name="Google Shape;49;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1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5" name="Google Shape;55;p1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6" name="Google Shape;56;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1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19"/>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0"/>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1" name="Google Shape;71;p20"/>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2" name="Google Shape;72;p20"/>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3" name="Google Shape;73;p20"/>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4" name="Google Shape;74;p2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0"/>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lt1"/>
                </a:solidFill>
                <a:latin typeface="Arial"/>
                <a:ea typeface="Arial"/>
                <a:cs typeface="Arial"/>
                <a:sym typeface="Arial"/>
              </a:defRPr>
            </a:lvl9pPr>
          </a:lstStyle>
          <a:p/>
        </p:txBody>
      </p:sp>
      <p:sp>
        <p:nvSpPr>
          <p:cNvPr id="11" name="Google Shape;11;p1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12" name="Google Shape;12;p10"/>
          <p:cNvSpPr txBox="1"/>
          <p:nvPr>
            <p:ph idx="10" type="dt"/>
          </p:nvPr>
        </p:nvSpPr>
        <p:spPr>
          <a:xfrm>
            <a:off x="457200" y="6305550"/>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0"/>
          <p:cNvSpPr txBox="1"/>
          <p:nvPr>
            <p:ph idx="11" type="ftr"/>
          </p:nvPr>
        </p:nvSpPr>
        <p:spPr>
          <a:xfrm>
            <a:off x="3124200" y="6305550"/>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0"/>
          <p:cNvSpPr txBox="1"/>
          <p:nvPr>
            <p:ph idx="12" type="sldNum"/>
          </p:nvPr>
        </p:nvSpPr>
        <p:spPr>
          <a:xfrm>
            <a:off x="6553200" y="6305550"/>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1" name="Shape 21"/>
        <p:cNvGrpSpPr/>
        <p:nvPr/>
      </p:nvGrpSpPr>
      <p:grpSpPr>
        <a:xfrm>
          <a:off x="0" y="0"/>
          <a:ext cx="0" cy="0"/>
          <a:chOff x="0" y="0"/>
          <a:chExt cx="0" cy="0"/>
        </a:xfrm>
      </p:grpSpPr>
      <p:sp>
        <p:nvSpPr>
          <p:cNvPr id="22" name="Google Shape;22;p12"/>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600" u="none" cap="none" strike="noStrike">
                <a:solidFill>
                  <a:schemeClr val="lt1"/>
                </a:solidFill>
                <a:latin typeface="Arial"/>
                <a:ea typeface="Arial"/>
                <a:cs typeface="Arial"/>
                <a:sym typeface="Arial"/>
              </a:defRPr>
            </a:lvl1pPr>
            <a:lvl2pPr lvl="1" marR="0" rtl="0" algn="l">
              <a:spcBef>
                <a:spcPts val="0"/>
              </a:spcBef>
              <a:spcAft>
                <a:spcPts val="0"/>
              </a:spcAft>
              <a:buSzPts val="1400"/>
              <a:buNone/>
              <a:defRPr b="0" i="0" sz="3600" u="none" cap="none" strike="noStrike">
                <a:solidFill>
                  <a:schemeClr val="lt1"/>
                </a:solidFill>
                <a:latin typeface="Arial"/>
                <a:ea typeface="Arial"/>
                <a:cs typeface="Arial"/>
                <a:sym typeface="Arial"/>
              </a:defRPr>
            </a:lvl2pPr>
            <a:lvl3pPr lvl="2" marR="0" rtl="0" algn="l">
              <a:spcBef>
                <a:spcPts val="0"/>
              </a:spcBef>
              <a:spcAft>
                <a:spcPts val="0"/>
              </a:spcAft>
              <a:buSzPts val="1400"/>
              <a:buNone/>
              <a:defRPr b="0" i="0" sz="3600" u="none" cap="none" strike="noStrike">
                <a:solidFill>
                  <a:schemeClr val="lt1"/>
                </a:solidFill>
                <a:latin typeface="Arial"/>
                <a:ea typeface="Arial"/>
                <a:cs typeface="Arial"/>
                <a:sym typeface="Arial"/>
              </a:defRPr>
            </a:lvl3pPr>
            <a:lvl4pPr lvl="3" marR="0" rtl="0" algn="l">
              <a:spcBef>
                <a:spcPts val="0"/>
              </a:spcBef>
              <a:spcAft>
                <a:spcPts val="0"/>
              </a:spcAft>
              <a:buSzPts val="1400"/>
              <a:buNone/>
              <a:defRPr b="0" i="0" sz="3600" u="none" cap="none" strike="noStrike">
                <a:solidFill>
                  <a:schemeClr val="lt1"/>
                </a:solidFill>
                <a:latin typeface="Arial"/>
                <a:ea typeface="Arial"/>
                <a:cs typeface="Arial"/>
                <a:sym typeface="Arial"/>
              </a:defRPr>
            </a:lvl4pPr>
            <a:lvl5pPr lvl="4" marR="0" rtl="0" algn="l">
              <a:spcBef>
                <a:spcPts val="0"/>
              </a:spcBef>
              <a:spcAft>
                <a:spcPts val="0"/>
              </a:spcAft>
              <a:buSzPts val="1400"/>
              <a:buNone/>
              <a:defRPr b="0" i="0" sz="3600" u="none" cap="none" strike="noStrike">
                <a:solidFill>
                  <a:schemeClr val="lt1"/>
                </a:solidFill>
                <a:latin typeface="Arial"/>
                <a:ea typeface="Arial"/>
                <a:cs typeface="Arial"/>
                <a:sym typeface="Arial"/>
              </a:defRPr>
            </a:lvl5pPr>
            <a:lvl6pPr lvl="5" marR="0" rtl="0" algn="l">
              <a:spcBef>
                <a:spcPts val="0"/>
              </a:spcBef>
              <a:spcAft>
                <a:spcPts val="0"/>
              </a:spcAft>
              <a:buSzPts val="1400"/>
              <a:buNone/>
              <a:defRPr b="0" i="0" sz="3600" u="none" cap="none" strike="noStrike">
                <a:solidFill>
                  <a:schemeClr val="lt1"/>
                </a:solidFill>
                <a:latin typeface="Arial"/>
                <a:ea typeface="Arial"/>
                <a:cs typeface="Arial"/>
                <a:sym typeface="Arial"/>
              </a:defRPr>
            </a:lvl6pPr>
            <a:lvl7pPr lvl="6" marR="0" rtl="0" algn="l">
              <a:spcBef>
                <a:spcPts val="0"/>
              </a:spcBef>
              <a:spcAft>
                <a:spcPts val="0"/>
              </a:spcAft>
              <a:buSzPts val="1400"/>
              <a:buNone/>
              <a:defRPr b="0" i="0" sz="3600" u="none" cap="none" strike="noStrike">
                <a:solidFill>
                  <a:schemeClr val="lt1"/>
                </a:solidFill>
                <a:latin typeface="Arial"/>
                <a:ea typeface="Arial"/>
                <a:cs typeface="Arial"/>
                <a:sym typeface="Arial"/>
              </a:defRPr>
            </a:lvl7pPr>
            <a:lvl8pPr lvl="7" marR="0" rtl="0" algn="l">
              <a:spcBef>
                <a:spcPts val="0"/>
              </a:spcBef>
              <a:spcAft>
                <a:spcPts val="0"/>
              </a:spcAft>
              <a:buSzPts val="1400"/>
              <a:buNone/>
              <a:defRPr b="0" i="0" sz="3600" u="none" cap="none" strike="noStrike">
                <a:solidFill>
                  <a:schemeClr val="lt1"/>
                </a:solidFill>
                <a:latin typeface="Arial"/>
                <a:ea typeface="Arial"/>
                <a:cs typeface="Arial"/>
                <a:sym typeface="Arial"/>
              </a:defRPr>
            </a:lvl8pPr>
            <a:lvl9pPr lvl="8" marR="0" rtl="0" algn="l">
              <a:spcBef>
                <a:spcPts val="0"/>
              </a:spcBef>
              <a:spcAft>
                <a:spcPts val="0"/>
              </a:spcAft>
              <a:buSzPts val="1400"/>
              <a:buNone/>
              <a:defRPr b="0" i="0" sz="3600" u="none" cap="none" strike="noStrike">
                <a:solidFill>
                  <a:schemeClr val="lt1"/>
                </a:solidFill>
                <a:latin typeface="Arial"/>
                <a:ea typeface="Arial"/>
                <a:cs typeface="Arial"/>
                <a:sym typeface="Arial"/>
              </a:defRPr>
            </a:lvl9pPr>
          </a:lstStyle>
          <a:p/>
        </p:txBody>
      </p:sp>
      <p:sp>
        <p:nvSpPr>
          <p:cNvPr id="23" name="Google Shape;23;p1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9pPr>
          </a:lstStyle>
          <a:p/>
        </p:txBody>
      </p:sp>
      <p:sp>
        <p:nvSpPr>
          <p:cNvPr id="24" name="Google Shape;24;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5" name="Google Shape;25;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26" name="Google Shape;26;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drive.google.com/drive/folders/1hOXaMTgofBqTVyBPAJrYOJqOWVJ5nnYK?usp=sharin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houstonisd.org/Page/33465" TargetMode="External"/><Relationship Id="rId4" Type="http://schemas.openxmlformats.org/officeDocument/2006/relationships/hyperlink" Target="https://sites.google.com/houstonisd.org/rogers7/home" TargetMode="External"/><Relationship Id="rId5" Type="http://schemas.openxmlformats.org/officeDocument/2006/relationships/hyperlink" Target="https://docs.google.com/spreadsheets/d/1tH23AdJN7YLOkLs6NhAUfdPNmuUnBtAwYmpbPeQuVHM/edit?usp=sharing" TargetMode="External"/><Relationship Id="rId6" Type="http://schemas.openxmlformats.org/officeDocument/2006/relationships/hyperlink" Target="https://drive.google.com/file/d/19MsnFUQVDZX2RrBgwt32zFKZUFZr2QIU/view?usp=sharing" TargetMode="External"/><Relationship Id="rId7" Type="http://schemas.openxmlformats.org/officeDocument/2006/relationships/hyperlink" Target="https://youtu.be/YNfTM0Eulbk" TargetMode="External"/><Relationship Id="rId8" Type="http://schemas.openxmlformats.org/officeDocument/2006/relationships/hyperlink" Target="https://www.youtube.com/watch?v=lRfdMiURV4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
          <p:cNvSpPr txBox="1"/>
          <p:nvPr>
            <p:ph type="ctrTitle"/>
          </p:nvPr>
        </p:nvSpPr>
        <p:spPr>
          <a:xfrm>
            <a:off x="685800" y="4648200"/>
            <a:ext cx="7772400" cy="85725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3600"/>
              <a:buFont typeface="Arial"/>
              <a:buNone/>
            </a:pPr>
            <a:r>
              <a:rPr b="0" i="0" lang="en-US" sz="3600" u="sng">
                <a:solidFill>
                  <a:schemeClr val="hlink"/>
                </a:solidFill>
                <a:latin typeface="Arial"/>
                <a:ea typeface="Arial"/>
                <a:cs typeface="Arial"/>
                <a:sym typeface="Arial"/>
                <a:hlinkClick r:id="rId3"/>
              </a:rPr>
              <a:t>T H Rogers</a:t>
            </a:r>
            <a:endParaRPr/>
          </a:p>
        </p:txBody>
      </p:sp>
      <p:sp>
        <p:nvSpPr>
          <p:cNvPr id="95" name="Google Shape;95;p1"/>
          <p:cNvSpPr txBox="1"/>
          <p:nvPr>
            <p:ph idx="1" type="subTitle"/>
          </p:nvPr>
        </p:nvSpPr>
        <p:spPr>
          <a:xfrm>
            <a:off x="1371600" y="5595937"/>
            <a:ext cx="6400800" cy="6096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400"/>
              <a:buFont typeface="Arial"/>
              <a:buNone/>
            </a:pPr>
            <a:r>
              <a:rPr b="0" i="0" lang="en-US" sz="2400" u="none">
                <a:solidFill>
                  <a:schemeClr val="dk1"/>
                </a:solidFill>
                <a:latin typeface="Arial"/>
                <a:ea typeface="Arial"/>
                <a:cs typeface="Arial"/>
                <a:sym typeface="Arial"/>
              </a:rPr>
              <a:t>Mr. Takaoka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9"/>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Resources</a:t>
            </a:r>
            <a:endParaRPr/>
          </a:p>
        </p:txBody>
      </p:sp>
      <p:sp>
        <p:nvSpPr>
          <p:cNvPr id="150" name="Google Shape;150;p9"/>
          <p:cNvSpPr txBox="1"/>
          <p:nvPr>
            <p:ph idx="1" type="body"/>
          </p:nvPr>
        </p:nvSpPr>
        <p:spPr>
          <a:xfrm>
            <a:off x="279400" y="1417625"/>
            <a:ext cx="8229600" cy="45261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2400"/>
              <a:buFont typeface="Arial"/>
              <a:buChar char="•"/>
            </a:pPr>
            <a:r>
              <a:rPr b="1" i="0" lang="en-US" sz="2400" u="sng">
                <a:solidFill>
                  <a:schemeClr val="hlink"/>
                </a:solidFill>
                <a:latin typeface="Arial"/>
                <a:ea typeface="Arial"/>
                <a:cs typeface="Arial"/>
                <a:sym typeface="Arial"/>
                <a:hlinkClick r:id="rId3"/>
              </a:rPr>
              <a:t>Rogers’ website</a:t>
            </a:r>
            <a:endParaRPr/>
          </a:p>
          <a:p>
            <a:pPr indent="-342900" lvl="0" marL="342900" marR="0" rtl="0" algn="l">
              <a:lnSpc>
                <a:spcPct val="100000"/>
              </a:lnSpc>
              <a:spcBef>
                <a:spcPts val="480"/>
              </a:spcBef>
              <a:spcAft>
                <a:spcPts val="0"/>
              </a:spcAft>
              <a:buClr>
                <a:schemeClr val="dk1"/>
              </a:buClr>
              <a:buSzPts val="2400"/>
              <a:buFont typeface="Arial"/>
              <a:buChar char="•"/>
            </a:pPr>
            <a:r>
              <a:rPr lang="en-US"/>
              <a:t>T</a:t>
            </a:r>
            <a:r>
              <a:rPr lang="en-US" u="sng">
                <a:solidFill>
                  <a:schemeClr val="hlink"/>
                </a:solidFill>
                <a:hlinkClick r:id="rId4"/>
              </a:rPr>
              <a:t>eacher websites</a:t>
            </a:r>
            <a:endParaRPr/>
          </a:p>
          <a:p>
            <a:pPr indent="-342900" lvl="0" marL="342900" marR="0" rtl="0" algn="l">
              <a:lnSpc>
                <a:spcPct val="100000"/>
              </a:lnSpc>
              <a:spcBef>
                <a:spcPts val="480"/>
              </a:spcBef>
              <a:spcAft>
                <a:spcPts val="0"/>
              </a:spcAft>
              <a:buClr>
                <a:schemeClr val="dk1"/>
              </a:buClr>
              <a:buSzPts val="2400"/>
              <a:buFont typeface="Arial"/>
              <a:buChar char="•"/>
            </a:pPr>
            <a:r>
              <a:rPr lang="en-US" u="sng">
                <a:solidFill>
                  <a:schemeClr val="hlink"/>
                </a:solidFill>
                <a:hlinkClick r:id="rId5"/>
              </a:rPr>
              <a:t>Homework calendar</a:t>
            </a:r>
            <a:endParaRPr/>
          </a:p>
          <a:p>
            <a:pPr indent="-342900" lvl="0" marL="342900" marR="0" rtl="0" algn="l">
              <a:lnSpc>
                <a:spcPct val="100000"/>
              </a:lnSpc>
              <a:spcBef>
                <a:spcPts val="480"/>
              </a:spcBef>
              <a:spcAft>
                <a:spcPts val="0"/>
              </a:spcAft>
              <a:buClr>
                <a:schemeClr val="dk1"/>
              </a:buClr>
              <a:buSzPts val="2400"/>
              <a:buFont typeface="Arial"/>
              <a:buChar char="•"/>
            </a:pPr>
            <a:r>
              <a:rPr lang="en-US"/>
              <a:t>Microsoft teams code---</a:t>
            </a:r>
            <a:r>
              <a:rPr lang="en-US" sz="1800">
                <a:solidFill>
                  <a:srgbClr val="252423"/>
                </a:solidFill>
                <a:highlight>
                  <a:srgbClr val="FFFFFF"/>
                </a:highlight>
              </a:rPr>
              <a:t>teunmw0</a:t>
            </a:r>
            <a:endParaRPr/>
          </a:p>
          <a:p>
            <a:pPr indent="-304800" lvl="0" marL="342900" marR="0" rtl="0" algn="l">
              <a:lnSpc>
                <a:spcPct val="100000"/>
              </a:lnSpc>
              <a:spcBef>
                <a:spcPts val="480"/>
              </a:spcBef>
              <a:spcAft>
                <a:spcPts val="0"/>
              </a:spcAft>
              <a:buSzPts val="1800"/>
              <a:buChar char="•"/>
            </a:pPr>
            <a:r>
              <a:rPr lang="en-US" u="sng">
                <a:solidFill>
                  <a:schemeClr val="hlink"/>
                </a:solidFill>
                <a:hlinkClick r:id="rId6"/>
              </a:rPr>
              <a:t>Student Schedule</a:t>
            </a:r>
            <a:endParaRPr/>
          </a:p>
          <a:p>
            <a:pPr indent="0" lvl="0" marL="0" marR="0" rtl="0" algn="l">
              <a:lnSpc>
                <a:spcPct val="100000"/>
              </a:lnSpc>
              <a:spcBef>
                <a:spcPts val="480"/>
              </a:spcBef>
              <a:spcAft>
                <a:spcPts val="0"/>
              </a:spcAft>
              <a:buNone/>
            </a:pPr>
            <a:r>
              <a:t/>
            </a:r>
            <a:endParaRPr/>
          </a:p>
          <a:p>
            <a:pPr indent="0" lvl="0" marL="0" marR="0" rtl="0" algn="l">
              <a:lnSpc>
                <a:spcPct val="100000"/>
              </a:lnSpc>
              <a:spcBef>
                <a:spcPts val="480"/>
              </a:spcBef>
              <a:spcAft>
                <a:spcPts val="0"/>
              </a:spcAft>
              <a:buNone/>
            </a:pPr>
            <a:r>
              <a:rPr lang="en-US" u="sng">
                <a:solidFill>
                  <a:schemeClr val="hlink"/>
                </a:solidFill>
                <a:hlinkClick r:id="rId7"/>
              </a:rPr>
              <a:t>https://youtu.be/YNfTM0Eulbk</a:t>
            </a:r>
            <a:r>
              <a:rPr lang="en-US"/>
              <a:t> </a:t>
            </a:r>
            <a:endParaRPr/>
          </a:p>
          <a:p>
            <a:pPr indent="0" lvl="0" marL="0" marR="0" rtl="0" algn="l">
              <a:lnSpc>
                <a:spcPct val="100000"/>
              </a:lnSpc>
              <a:spcBef>
                <a:spcPts val="480"/>
              </a:spcBef>
              <a:spcAft>
                <a:spcPts val="0"/>
              </a:spcAft>
              <a:buNone/>
            </a:pPr>
            <a:r>
              <a:rPr lang="en-US" sz="1900" u="sng">
                <a:solidFill>
                  <a:schemeClr val="hlink"/>
                </a:solidFill>
                <a:hlinkClick r:id="rId8"/>
              </a:rPr>
              <a:t>https://www.youtube.com/watch?v=lRfdMiURV4s</a:t>
            </a:r>
            <a:r>
              <a:rPr lang="en-US" sz="3200"/>
              <a:t> </a:t>
            </a:r>
            <a:endParaRPr sz="3200"/>
          </a:p>
          <a:p>
            <a:pPr indent="0" lvl="0" marL="0" marR="0" rtl="0" algn="l">
              <a:lnSpc>
                <a:spcPct val="100000"/>
              </a:lnSpc>
              <a:spcBef>
                <a:spcPts val="48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lang="en-US"/>
              <a:t>Mr. Takaoka’s Homeroom</a:t>
            </a:r>
            <a:endParaRPr/>
          </a:p>
        </p:txBody>
      </p:sp>
      <p:sp>
        <p:nvSpPr>
          <p:cNvPr id="101" name="Google Shape;101;p2"/>
          <p:cNvSpPr txBox="1"/>
          <p:nvPr>
            <p:ph idx="1" type="body"/>
          </p:nvPr>
        </p:nvSpPr>
        <p:spPr>
          <a:xfrm>
            <a:off x="457200" y="1549575"/>
            <a:ext cx="8229600" cy="4995600"/>
          </a:xfrm>
          <a:prstGeom prst="rect">
            <a:avLst/>
          </a:prstGeom>
          <a:noFill/>
          <a:ln>
            <a:noFill/>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None/>
            </a:pPr>
            <a:r>
              <a:t/>
            </a:r>
            <a:endParaRPr/>
          </a:p>
          <a:p>
            <a:pPr indent="-254000" lvl="0" marL="342900" marR="0" rtl="0" algn="l">
              <a:lnSpc>
                <a:spcPct val="100000"/>
              </a:lnSpc>
              <a:spcBef>
                <a:spcPts val="880"/>
              </a:spcBef>
              <a:spcAft>
                <a:spcPts val="0"/>
              </a:spcAft>
              <a:buSzPts val="3000"/>
              <a:buChar char="•"/>
            </a:pPr>
            <a:r>
              <a:rPr lang="en-US" sz="3000"/>
              <a:t>Welcome, Roster</a:t>
            </a:r>
            <a:endParaRPr sz="3000"/>
          </a:p>
          <a:p>
            <a:pPr indent="-254000" lvl="0" marL="342900" marR="0" rtl="0" algn="l">
              <a:lnSpc>
                <a:spcPct val="100000"/>
              </a:lnSpc>
              <a:spcBef>
                <a:spcPts val="880"/>
              </a:spcBef>
              <a:spcAft>
                <a:spcPts val="0"/>
              </a:spcAft>
              <a:buSzPts val="3000"/>
              <a:buChar char="•"/>
            </a:pPr>
            <a:r>
              <a:rPr lang="en-US" sz="3000"/>
              <a:t>Supplies, lockers, lock numbers, collect supplies-paper products, cleaning stuff, markers, index cards</a:t>
            </a:r>
            <a:endParaRPr sz="3000"/>
          </a:p>
          <a:p>
            <a:pPr indent="-254000" lvl="0" marL="342900" marR="0" rtl="0" algn="l">
              <a:lnSpc>
                <a:spcPct val="100000"/>
              </a:lnSpc>
              <a:spcBef>
                <a:spcPts val="880"/>
              </a:spcBef>
              <a:spcAft>
                <a:spcPts val="0"/>
              </a:spcAft>
              <a:buSzPts val="3000"/>
              <a:buChar char="•"/>
            </a:pPr>
            <a:r>
              <a:rPr lang="en-US" sz="3000"/>
              <a:t>Schedule, planner,  homework binder</a:t>
            </a:r>
            <a:endParaRPr sz="3000"/>
          </a:p>
          <a:p>
            <a:pPr indent="-254000" lvl="0" marL="342900" marR="0" rtl="0" algn="l">
              <a:lnSpc>
                <a:spcPct val="100000"/>
              </a:lnSpc>
              <a:spcBef>
                <a:spcPts val="880"/>
              </a:spcBef>
              <a:spcAft>
                <a:spcPts val="0"/>
              </a:spcAft>
              <a:buSzPts val="3000"/>
              <a:buChar char="•"/>
            </a:pPr>
            <a:r>
              <a:rPr lang="en-US" sz="3000"/>
              <a:t>attendance today homeroom</a:t>
            </a:r>
            <a:endParaRPr sz="3000"/>
          </a:p>
          <a:p>
            <a:pPr indent="-254000" lvl="0" marL="342900" marR="0" rtl="0" algn="l">
              <a:lnSpc>
                <a:spcPct val="100000"/>
              </a:lnSpc>
              <a:spcBef>
                <a:spcPts val="880"/>
              </a:spcBef>
              <a:spcAft>
                <a:spcPts val="0"/>
              </a:spcAft>
              <a:buSzPts val="3000"/>
              <a:buChar char="•"/>
            </a:pPr>
            <a:r>
              <a:rPr lang="en-US" sz="3000"/>
              <a:t>Rules, policies, and code of conduct</a:t>
            </a:r>
            <a:endParaRPr sz="3000"/>
          </a:p>
          <a:p>
            <a:pPr indent="-254000" lvl="0" marL="342900" marR="0" rtl="0" algn="l">
              <a:lnSpc>
                <a:spcPct val="100000"/>
              </a:lnSpc>
              <a:spcBef>
                <a:spcPts val="880"/>
              </a:spcBef>
              <a:spcAft>
                <a:spcPts val="0"/>
              </a:spcAft>
              <a:buSzPts val="3000"/>
              <a:buChar char="•"/>
            </a:pPr>
            <a:r>
              <a:rPr lang="en-US" sz="3000"/>
              <a:t>Questions</a:t>
            </a:r>
            <a:endParaRPr sz="3000"/>
          </a:p>
          <a:p>
            <a:pPr indent="-63500" lvl="0" marL="342900" marR="0" rtl="0" algn="l">
              <a:spcBef>
                <a:spcPts val="880"/>
              </a:spcBef>
              <a:spcAft>
                <a:spcPts val="0"/>
              </a:spcAft>
              <a:buClr>
                <a:schemeClr val="dk1"/>
              </a:buClr>
              <a:buSzPts val="4400"/>
              <a:buFont typeface="Arial"/>
              <a:buNone/>
            </a:pPr>
            <a:r>
              <a:t/>
            </a:r>
            <a:endParaRPr b="0" i="0" sz="440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gea9689a48f_2_8"/>
          <p:cNvSpPr txBox="1"/>
          <p:nvPr/>
        </p:nvSpPr>
        <p:spPr>
          <a:xfrm>
            <a:off x="751675" y="195025"/>
            <a:ext cx="7347600" cy="81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100">
                <a:solidFill>
                  <a:schemeClr val="lt1"/>
                </a:solidFill>
              </a:rPr>
              <a:t>Class Schedule</a:t>
            </a:r>
            <a:endParaRPr sz="4100">
              <a:solidFill>
                <a:schemeClr val="lt1"/>
              </a:solidFill>
            </a:endParaRPr>
          </a:p>
        </p:txBody>
      </p:sp>
      <p:sp>
        <p:nvSpPr>
          <p:cNvPr id="107" name="Google Shape;107;gea9689a48f_2_8"/>
          <p:cNvSpPr txBox="1"/>
          <p:nvPr/>
        </p:nvSpPr>
        <p:spPr>
          <a:xfrm>
            <a:off x="304800" y="304800"/>
            <a:ext cx="3000000" cy="30000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4100"/>
              </a:spcBef>
              <a:spcAft>
                <a:spcPts val="4100"/>
              </a:spcAft>
              <a:buNone/>
            </a:pPr>
            <a:r>
              <a:rPr lang="en-US" sz="4100"/>
              <a:t> </a:t>
            </a:r>
            <a:endParaRPr sz="4100"/>
          </a:p>
        </p:txBody>
      </p:sp>
      <p:graphicFrame>
        <p:nvGraphicFramePr>
          <p:cNvPr id="108" name="Google Shape;108;gea9689a48f_2_8"/>
          <p:cNvGraphicFramePr/>
          <p:nvPr/>
        </p:nvGraphicFramePr>
        <p:xfrm>
          <a:off x="291625" y="1339825"/>
          <a:ext cx="3000000" cy="3000000"/>
        </p:xfrm>
        <a:graphic>
          <a:graphicData uri="http://schemas.openxmlformats.org/drawingml/2006/table">
            <a:tbl>
              <a:tblPr>
                <a:noFill/>
                <a:tableStyleId>{D56C112B-ED48-4EE3-8452-EEAB71DD005A}</a:tableStyleId>
              </a:tblPr>
              <a:tblGrid>
                <a:gridCol w="1978525"/>
                <a:gridCol w="2070325"/>
                <a:gridCol w="1968325"/>
                <a:gridCol w="2835200"/>
              </a:tblGrid>
              <a:tr h="513825">
                <a:tc gridSpan="4">
                  <a:txBody>
                    <a:bodyPr/>
                    <a:lstStyle/>
                    <a:p>
                      <a:pPr indent="0" lvl="0" marL="0" rtl="0" algn="ctr">
                        <a:lnSpc>
                          <a:spcPct val="115000"/>
                        </a:lnSpc>
                        <a:spcBef>
                          <a:spcPts val="1200"/>
                        </a:spcBef>
                        <a:spcAft>
                          <a:spcPts val="0"/>
                        </a:spcAft>
                        <a:buNone/>
                      </a:pPr>
                      <a:r>
                        <a:rPr lang="en-US" sz="1800"/>
                        <a:t>Middle School A/B Bell Schedule</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hMerge="1"/>
                <a:tc hMerge="1"/>
                <a:tc hMerge="1"/>
              </a:tr>
              <a:tr h="762475">
                <a:tc>
                  <a:txBody>
                    <a:bodyPr/>
                    <a:lstStyle/>
                    <a:p>
                      <a:pPr indent="0" lvl="0" marL="0" rtl="0" algn="l">
                        <a:lnSpc>
                          <a:spcPct val="115000"/>
                        </a:lnSpc>
                        <a:spcBef>
                          <a:spcPts val="1200"/>
                        </a:spcBef>
                        <a:spcAft>
                          <a:spcPts val="0"/>
                        </a:spcAft>
                        <a:buNone/>
                      </a:pPr>
                      <a:r>
                        <a:rPr lang="en-US" sz="1800"/>
                        <a:t> Period</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Minutes</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Begin Instruction</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Teacher Dismisses</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513825">
                <a:tc>
                  <a:txBody>
                    <a:bodyPr/>
                    <a:lstStyle/>
                    <a:p>
                      <a:pPr indent="0" lvl="0" marL="0" rtl="0" algn="l">
                        <a:lnSpc>
                          <a:spcPct val="115000"/>
                        </a:lnSpc>
                        <a:spcBef>
                          <a:spcPts val="1200"/>
                        </a:spcBef>
                        <a:spcAft>
                          <a:spcPts val="0"/>
                        </a:spcAft>
                        <a:buNone/>
                      </a:pPr>
                      <a:r>
                        <a:rPr lang="en-US" sz="1800"/>
                        <a:t> </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000000"/>
                    </a:solidFill>
                  </a:tcPr>
                </a:tc>
                <a:tc>
                  <a:txBody>
                    <a:bodyPr/>
                    <a:lstStyle/>
                    <a:p>
                      <a:pPr indent="0" lvl="0" marL="0" rtl="0" algn="l">
                        <a:lnSpc>
                          <a:spcPct val="115000"/>
                        </a:lnSpc>
                        <a:spcBef>
                          <a:spcPts val="1200"/>
                        </a:spcBef>
                        <a:spcAft>
                          <a:spcPts val="0"/>
                        </a:spcAft>
                        <a:buNone/>
                      </a:pPr>
                      <a:r>
                        <a:rPr lang="en-US" sz="1800"/>
                        <a:t> </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000000"/>
                    </a:solidFill>
                  </a:tcPr>
                </a:tc>
                <a:tc>
                  <a:txBody>
                    <a:bodyPr/>
                    <a:lstStyle/>
                    <a:p>
                      <a:pPr indent="0" lvl="0" marL="0" rtl="0" algn="l">
                        <a:lnSpc>
                          <a:spcPct val="115000"/>
                        </a:lnSpc>
                        <a:spcBef>
                          <a:spcPts val="1200"/>
                        </a:spcBef>
                        <a:spcAft>
                          <a:spcPts val="0"/>
                        </a:spcAft>
                        <a:buNone/>
                      </a:pPr>
                      <a:r>
                        <a:rPr lang="en-US" sz="1800"/>
                        <a:t> </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000000"/>
                    </a:solidFill>
                  </a:tcPr>
                </a:tc>
                <a:tc>
                  <a:txBody>
                    <a:bodyPr/>
                    <a:lstStyle/>
                    <a:p>
                      <a:pPr indent="0" lvl="0" marL="0" rtl="0" algn="l">
                        <a:lnSpc>
                          <a:spcPct val="115000"/>
                        </a:lnSpc>
                        <a:spcBef>
                          <a:spcPts val="1200"/>
                        </a:spcBef>
                        <a:spcAft>
                          <a:spcPts val="0"/>
                        </a:spcAft>
                        <a:buNone/>
                      </a:pPr>
                      <a:r>
                        <a:rPr lang="en-US" sz="1800"/>
                        <a:t> </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000000"/>
                    </a:solidFill>
                  </a:tcPr>
                </a:tc>
              </a:tr>
              <a:tr h="513825">
                <a:tc gridSpan="4">
                  <a:txBody>
                    <a:bodyPr/>
                    <a:lstStyle/>
                    <a:p>
                      <a:pPr indent="0" lvl="0" marL="0" rtl="0" algn="ctr">
                        <a:lnSpc>
                          <a:spcPct val="115000"/>
                        </a:lnSpc>
                        <a:spcBef>
                          <a:spcPts val="1200"/>
                        </a:spcBef>
                        <a:spcAft>
                          <a:spcPts val="0"/>
                        </a:spcAft>
                        <a:buNone/>
                      </a:pPr>
                      <a:r>
                        <a:rPr lang="en-US" sz="1800"/>
                        <a:t>A Lunch Bell Schedule</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hMerge="1"/>
                <a:tc hMerge="1"/>
                <a:tc hMerge="1"/>
              </a:tr>
              <a:tr h="513825">
                <a:tc>
                  <a:txBody>
                    <a:bodyPr/>
                    <a:lstStyle/>
                    <a:p>
                      <a:pPr indent="0" lvl="0" marL="0" rtl="0" algn="l">
                        <a:lnSpc>
                          <a:spcPct val="115000"/>
                        </a:lnSpc>
                        <a:spcBef>
                          <a:spcPts val="1200"/>
                        </a:spcBef>
                        <a:spcAft>
                          <a:spcPts val="0"/>
                        </a:spcAft>
                        <a:buNone/>
                      </a:pPr>
                      <a:r>
                        <a:rPr lang="en-US" sz="1800"/>
                        <a:t>A1 / B5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7:45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9:25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513825">
                <a:tc>
                  <a:txBody>
                    <a:bodyPr/>
                    <a:lstStyle/>
                    <a:p>
                      <a:pPr indent="0" lvl="0" marL="0" rtl="0" algn="l">
                        <a:lnSpc>
                          <a:spcPct val="115000"/>
                        </a:lnSpc>
                        <a:spcBef>
                          <a:spcPts val="1200"/>
                        </a:spcBef>
                        <a:spcAft>
                          <a:spcPts val="0"/>
                        </a:spcAft>
                        <a:buNone/>
                      </a:pPr>
                      <a:r>
                        <a:rPr lang="en-US" sz="1800"/>
                        <a:t>A2 / B6</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9:30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10:55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513825">
                <a:tc>
                  <a:txBody>
                    <a:bodyPr/>
                    <a:lstStyle/>
                    <a:p>
                      <a:pPr indent="0" lvl="0" marL="0" rtl="0" algn="l">
                        <a:lnSpc>
                          <a:spcPct val="115000"/>
                        </a:lnSpc>
                        <a:spcBef>
                          <a:spcPts val="1200"/>
                        </a:spcBef>
                        <a:spcAft>
                          <a:spcPts val="0"/>
                        </a:spcAft>
                        <a:buNone/>
                      </a:pPr>
                      <a:r>
                        <a:rPr lang="en-US" sz="1800"/>
                        <a:t>MS A Lunch</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11:00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11:30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r>
              <a:tr h="513825">
                <a:tc>
                  <a:txBody>
                    <a:bodyPr/>
                    <a:lstStyle/>
                    <a:p>
                      <a:pPr indent="0" lvl="0" marL="0" rtl="0" algn="l">
                        <a:lnSpc>
                          <a:spcPct val="115000"/>
                        </a:lnSpc>
                        <a:spcBef>
                          <a:spcPts val="1200"/>
                        </a:spcBef>
                        <a:spcAft>
                          <a:spcPts val="0"/>
                        </a:spcAft>
                        <a:buNone/>
                      </a:pPr>
                      <a:r>
                        <a:rPr lang="en-US" sz="1800"/>
                        <a:t>A3/B7</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11:35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c>
                  <a:txBody>
                    <a:bodyPr/>
                    <a:lstStyle/>
                    <a:p>
                      <a:pPr indent="0" lvl="0" marL="0" rtl="0" algn="l">
                        <a:lnSpc>
                          <a:spcPct val="115000"/>
                        </a:lnSpc>
                        <a:spcBef>
                          <a:spcPts val="1200"/>
                        </a:spcBef>
                        <a:spcAft>
                          <a:spcPts val="0"/>
                        </a:spcAft>
                        <a:buNone/>
                      </a:pPr>
                      <a:r>
                        <a:rPr lang="en-US" sz="1800"/>
                        <a:t>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9CC2E5"/>
                    </a:solidFill>
                  </a:tcPr>
                </a:tc>
              </a:tr>
              <a:tr h="513825">
                <a:tc>
                  <a:txBody>
                    <a:bodyPr/>
                    <a:lstStyle/>
                    <a:p>
                      <a:pPr indent="0" lvl="0" marL="0" rtl="0" algn="l">
                        <a:lnSpc>
                          <a:spcPct val="115000"/>
                        </a:lnSpc>
                        <a:spcBef>
                          <a:spcPts val="1200"/>
                        </a:spcBef>
                        <a:spcAft>
                          <a:spcPts val="0"/>
                        </a:spcAft>
                        <a:buNone/>
                      </a:pPr>
                      <a:r>
                        <a:rPr lang="en-US" sz="1800"/>
                        <a:t>Homeroom</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40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1:45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513825">
                <a:tc>
                  <a:txBody>
                    <a:bodyPr/>
                    <a:lstStyle/>
                    <a:p>
                      <a:pPr indent="0" lvl="0" marL="0" rtl="0" algn="l">
                        <a:lnSpc>
                          <a:spcPct val="115000"/>
                        </a:lnSpc>
                        <a:spcBef>
                          <a:spcPts val="1200"/>
                        </a:spcBef>
                        <a:spcAft>
                          <a:spcPts val="0"/>
                        </a:spcAft>
                        <a:buNone/>
                      </a:pPr>
                      <a:r>
                        <a:rPr lang="en-US" sz="1800"/>
                        <a:t>A4 / B8</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1:50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3:15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g145c2b35679_0_7"/>
          <p:cNvSpPr txBox="1"/>
          <p:nvPr/>
        </p:nvSpPr>
        <p:spPr>
          <a:xfrm>
            <a:off x="751675" y="195025"/>
            <a:ext cx="7347600" cy="815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100">
                <a:solidFill>
                  <a:schemeClr val="lt1"/>
                </a:solidFill>
              </a:rPr>
              <a:t>Class Schedule</a:t>
            </a:r>
            <a:endParaRPr sz="4100">
              <a:solidFill>
                <a:schemeClr val="lt1"/>
              </a:solidFill>
            </a:endParaRPr>
          </a:p>
        </p:txBody>
      </p:sp>
      <p:graphicFrame>
        <p:nvGraphicFramePr>
          <p:cNvPr id="114" name="Google Shape;114;g145c2b35679_0_7"/>
          <p:cNvGraphicFramePr/>
          <p:nvPr/>
        </p:nvGraphicFramePr>
        <p:xfrm>
          <a:off x="301150" y="1945675"/>
          <a:ext cx="3000000" cy="3000000"/>
        </p:xfrm>
        <a:graphic>
          <a:graphicData uri="http://schemas.openxmlformats.org/drawingml/2006/table">
            <a:tbl>
              <a:tblPr>
                <a:noFill/>
                <a:tableStyleId>{D56C112B-ED48-4EE3-8452-EEAB71DD005A}</a:tableStyleId>
              </a:tblPr>
              <a:tblGrid>
                <a:gridCol w="1866900"/>
                <a:gridCol w="1924050"/>
                <a:gridCol w="1809750"/>
                <a:gridCol w="2647950"/>
              </a:tblGrid>
              <a:tr h="276225">
                <a:tc gridSpan="4">
                  <a:txBody>
                    <a:bodyPr/>
                    <a:lstStyle/>
                    <a:p>
                      <a:pPr indent="0" lvl="0" marL="0" rtl="0" algn="ctr">
                        <a:lnSpc>
                          <a:spcPct val="115000"/>
                        </a:lnSpc>
                        <a:spcBef>
                          <a:spcPts val="1200"/>
                        </a:spcBef>
                        <a:spcAft>
                          <a:spcPts val="0"/>
                        </a:spcAft>
                        <a:buNone/>
                      </a:pPr>
                      <a:r>
                        <a:rPr lang="en-US" sz="1800"/>
                        <a:t>B Lunch Bell Schedule</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FFFFFF"/>
                    </a:solidFill>
                  </a:tcPr>
                </a:tc>
                <a:tc hMerge="1"/>
                <a:tc hMerge="1"/>
                <a:tc hMerge="1"/>
              </a:tr>
              <a:tr h="276225">
                <a:tc>
                  <a:txBody>
                    <a:bodyPr/>
                    <a:lstStyle/>
                    <a:p>
                      <a:pPr indent="0" lvl="0" marL="0" rtl="0" algn="l">
                        <a:lnSpc>
                          <a:spcPct val="115000"/>
                        </a:lnSpc>
                        <a:spcBef>
                          <a:spcPts val="1200"/>
                        </a:spcBef>
                        <a:spcAft>
                          <a:spcPts val="0"/>
                        </a:spcAft>
                        <a:buNone/>
                      </a:pPr>
                      <a:r>
                        <a:rPr lang="en-US" sz="1800"/>
                        <a:t>A1 / B5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7:45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9:25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276225">
                <a:tc>
                  <a:txBody>
                    <a:bodyPr/>
                    <a:lstStyle/>
                    <a:p>
                      <a:pPr indent="0" lvl="0" marL="0" rtl="0" algn="l">
                        <a:lnSpc>
                          <a:spcPct val="115000"/>
                        </a:lnSpc>
                        <a:spcBef>
                          <a:spcPts val="1200"/>
                        </a:spcBef>
                        <a:spcAft>
                          <a:spcPts val="0"/>
                        </a:spcAft>
                        <a:buNone/>
                      </a:pPr>
                      <a:r>
                        <a:rPr lang="en-US" sz="1800"/>
                        <a:t>A2 / B6</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9:30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10:55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295275">
                <a:tc>
                  <a:txBody>
                    <a:bodyPr/>
                    <a:lstStyle/>
                    <a:p>
                      <a:pPr indent="0" lvl="0" marL="0" rtl="0" algn="l">
                        <a:lnSpc>
                          <a:spcPct val="115000"/>
                        </a:lnSpc>
                        <a:spcBef>
                          <a:spcPts val="1200"/>
                        </a:spcBef>
                        <a:spcAft>
                          <a:spcPts val="0"/>
                        </a:spcAft>
                        <a:buNone/>
                      </a:pPr>
                      <a:r>
                        <a:rPr lang="en-US" sz="1800"/>
                        <a:t>A3 / B7</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11:00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12:25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r>
              <a:tr h="276225">
                <a:tc>
                  <a:txBody>
                    <a:bodyPr/>
                    <a:lstStyle/>
                    <a:p>
                      <a:pPr indent="0" lvl="0" marL="0" rtl="0" algn="l">
                        <a:lnSpc>
                          <a:spcPct val="115000"/>
                        </a:lnSpc>
                        <a:spcBef>
                          <a:spcPts val="1200"/>
                        </a:spcBef>
                        <a:spcAft>
                          <a:spcPts val="0"/>
                        </a:spcAft>
                        <a:buNone/>
                      </a:pPr>
                      <a:r>
                        <a:rPr lang="en-US" sz="1800"/>
                        <a:t>MS B Lunch</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12:30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c>
                  <a:txBody>
                    <a:bodyPr/>
                    <a:lstStyle/>
                    <a:p>
                      <a:pPr indent="0" lvl="0" marL="0" rtl="0" algn="l">
                        <a:lnSpc>
                          <a:spcPct val="115000"/>
                        </a:lnSpc>
                        <a:spcBef>
                          <a:spcPts val="1200"/>
                        </a:spcBef>
                        <a:spcAft>
                          <a:spcPts val="0"/>
                        </a:spcAft>
                        <a:buNone/>
                      </a:pPr>
                      <a:r>
                        <a:rPr lang="en-US" sz="1800"/>
                        <a:t>1:00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solidFill>
                      <a:srgbClr val="B4C6E7"/>
                    </a:solidFill>
                  </a:tcPr>
                </a:tc>
              </a:tr>
              <a:tr h="276225">
                <a:tc>
                  <a:txBody>
                    <a:bodyPr/>
                    <a:lstStyle/>
                    <a:p>
                      <a:pPr indent="0" lvl="0" marL="0" rtl="0" algn="l">
                        <a:lnSpc>
                          <a:spcPct val="115000"/>
                        </a:lnSpc>
                        <a:spcBef>
                          <a:spcPts val="1200"/>
                        </a:spcBef>
                        <a:spcAft>
                          <a:spcPts val="0"/>
                        </a:spcAft>
                        <a:buNone/>
                      </a:pPr>
                      <a:r>
                        <a:rPr lang="en-US" sz="1800"/>
                        <a:t>Homeroom</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40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1:05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1:45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r h="276225">
                <a:tc>
                  <a:txBody>
                    <a:bodyPr/>
                    <a:lstStyle/>
                    <a:p>
                      <a:pPr indent="0" lvl="0" marL="0" rtl="0" algn="l">
                        <a:lnSpc>
                          <a:spcPct val="115000"/>
                        </a:lnSpc>
                        <a:spcBef>
                          <a:spcPts val="1200"/>
                        </a:spcBef>
                        <a:spcAft>
                          <a:spcPts val="0"/>
                        </a:spcAft>
                        <a:buNone/>
                      </a:pPr>
                      <a:r>
                        <a:rPr lang="en-US" sz="1800"/>
                        <a:t>A4 / B8</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85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1:50</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c>
                  <a:txBody>
                    <a:bodyPr/>
                    <a:lstStyle/>
                    <a:p>
                      <a:pPr indent="0" lvl="0" marL="0" rtl="0" algn="l">
                        <a:lnSpc>
                          <a:spcPct val="115000"/>
                        </a:lnSpc>
                        <a:spcBef>
                          <a:spcPts val="1200"/>
                        </a:spcBef>
                        <a:spcAft>
                          <a:spcPts val="0"/>
                        </a:spcAft>
                        <a:buNone/>
                      </a:pPr>
                      <a:r>
                        <a:rPr lang="en-US" sz="1800"/>
                        <a:t>3:15</a:t>
                      </a:r>
                      <a:endParaRPr sz="1800"/>
                    </a:p>
                  </a:txBody>
                  <a:tcPr marT="91425" marB="91425" marR="68575" marL="68575">
                    <a:lnL cap="flat" cmpd="sng" w="12625">
                      <a:solidFill>
                        <a:srgbClr val="000000"/>
                      </a:solidFill>
                      <a:prstDash val="solid"/>
                      <a:round/>
                      <a:headEnd len="sm" w="sm" type="none"/>
                      <a:tailEnd len="sm" w="sm" type="none"/>
                    </a:lnL>
                    <a:lnR cap="flat" cmpd="sng" w="12625">
                      <a:solidFill>
                        <a:srgbClr val="000000"/>
                      </a:solidFill>
                      <a:prstDash val="solid"/>
                      <a:round/>
                      <a:headEnd len="sm" w="sm" type="none"/>
                      <a:tailEnd len="sm" w="sm" type="none"/>
                    </a:lnR>
                    <a:lnT cap="flat" cmpd="sng" w="12625">
                      <a:solidFill>
                        <a:srgbClr val="000000"/>
                      </a:solidFill>
                      <a:prstDash val="solid"/>
                      <a:round/>
                      <a:headEnd len="sm" w="sm" type="none"/>
                      <a:tailEnd len="sm" w="sm" type="none"/>
                    </a:lnT>
                    <a:lnB cap="flat" cmpd="sng" w="12625">
                      <a:solidFill>
                        <a:srgbClr val="000000"/>
                      </a:solidFill>
                      <a:prstDash val="solid"/>
                      <a:round/>
                      <a:headEnd len="sm" w="sm" type="none"/>
                      <a:tailEnd len="sm" w="sm" type="none"/>
                    </a:lnB>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g145c2b35679_1_0"/>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Texas History</a:t>
            </a:r>
            <a:endParaRPr/>
          </a:p>
        </p:txBody>
      </p:sp>
      <p:sp>
        <p:nvSpPr>
          <p:cNvPr id="120" name="Google Shape;120;g145c2b35679_1_0"/>
          <p:cNvSpPr txBox="1"/>
          <p:nvPr>
            <p:ph idx="1" type="body"/>
          </p:nvPr>
        </p:nvSpPr>
        <p:spPr>
          <a:xfrm>
            <a:off x="336050" y="1417625"/>
            <a:ext cx="8229600" cy="4526100"/>
          </a:xfrm>
          <a:prstGeom prst="rect">
            <a:avLst/>
          </a:prstGeom>
          <a:noFill/>
          <a:ln>
            <a:noFill/>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None/>
            </a:pPr>
            <a:r>
              <a:t/>
            </a:r>
            <a:endParaRPr sz="3700"/>
          </a:p>
          <a:p>
            <a:pPr indent="-387350" lvl="0" marL="342900" rtl="0" algn="l">
              <a:lnSpc>
                <a:spcPct val="115000"/>
              </a:lnSpc>
              <a:spcBef>
                <a:spcPts val="0"/>
              </a:spcBef>
              <a:spcAft>
                <a:spcPts val="0"/>
              </a:spcAft>
              <a:buSzPts val="2500"/>
              <a:buFont typeface="Times New Roman"/>
              <a:buChar char="•"/>
            </a:pPr>
            <a:r>
              <a:rPr lang="en-US" sz="2500">
                <a:highlight>
                  <a:srgbClr val="FFFFFF"/>
                </a:highlight>
                <a:latin typeface="Times New Roman"/>
                <a:ea typeface="Times New Roman"/>
                <a:cs typeface="Times New Roman"/>
                <a:sym typeface="Times New Roman"/>
              </a:rPr>
              <a:t>Late assignments must be turned in within 2 weeks of the due date: 10% off-if at the end of the term before last day of term</a:t>
            </a:r>
            <a:endParaRPr b="1" sz="2500">
              <a:highlight>
                <a:srgbClr val="FFFFFF"/>
              </a:highlight>
              <a:latin typeface="Times New Roman"/>
              <a:ea typeface="Times New Roman"/>
              <a:cs typeface="Times New Roman"/>
              <a:sym typeface="Times New Roman"/>
            </a:endParaRPr>
          </a:p>
          <a:p>
            <a:pPr indent="-387350" lvl="0" marL="342900" rtl="0" algn="l">
              <a:lnSpc>
                <a:spcPct val="115000"/>
              </a:lnSpc>
              <a:spcBef>
                <a:spcPts val="0"/>
              </a:spcBef>
              <a:spcAft>
                <a:spcPts val="0"/>
              </a:spcAft>
              <a:buSzPts val="2500"/>
              <a:buFont typeface="Times New Roman"/>
              <a:buChar char="•"/>
            </a:pPr>
            <a:r>
              <a:rPr lang="en-US" sz="2500">
                <a:latin typeface="Times New Roman"/>
                <a:ea typeface="Times New Roman"/>
                <a:cs typeface="Times New Roman"/>
                <a:sym typeface="Times New Roman"/>
              </a:rPr>
              <a:t>All late work must be submitted prior to the end of the current marking period. Students are encouraged to submit all late work prior to the end of each progress report, and the end of each cycle. Teachers are not advised to accept any late work after the Friday before grades are due.</a:t>
            </a:r>
            <a:endParaRPr sz="2500">
              <a:latin typeface="Times New Roman"/>
              <a:ea typeface="Times New Roman"/>
              <a:cs typeface="Times New Roman"/>
              <a:sym typeface="Times New Roman"/>
            </a:endParaRPr>
          </a:p>
          <a:p>
            <a:pPr indent="-387350" lvl="0" marL="342900" rtl="0" algn="l">
              <a:lnSpc>
                <a:spcPct val="115000"/>
              </a:lnSpc>
              <a:spcBef>
                <a:spcPts val="0"/>
              </a:spcBef>
              <a:spcAft>
                <a:spcPts val="0"/>
              </a:spcAft>
              <a:buSzPts val="2500"/>
              <a:buFont typeface="Times New Roman"/>
              <a:buChar char="•"/>
            </a:pPr>
            <a:r>
              <a:rPr lang="en-US" sz="2500">
                <a:latin typeface="Times New Roman"/>
                <a:ea typeface="Times New Roman"/>
                <a:cs typeface="Times New Roman"/>
                <a:sym typeface="Times New Roman"/>
              </a:rPr>
              <a:t>If no work is submitted for an assignment by the Friday before the end of a marking period, that assignment will receive a grade of MSG or 0.</a:t>
            </a:r>
            <a:endParaRPr sz="5700"/>
          </a:p>
          <a:p>
            <a:pPr indent="-63500" lvl="0" marL="342900" marR="0" rtl="0" algn="l">
              <a:spcBef>
                <a:spcPts val="880"/>
              </a:spcBef>
              <a:spcAft>
                <a:spcPts val="0"/>
              </a:spcAft>
              <a:buClr>
                <a:schemeClr val="dk1"/>
              </a:buClr>
              <a:buSzPts val="4400"/>
              <a:buFont typeface="Arial"/>
              <a:buNone/>
            </a:pPr>
            <a:r>
              <a:t/>
            </a:r>
            <a:endParaRPr b="0" i="0" sz="4400" u="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g33d772c690_0_5"/>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Texas History</a:t>
            </a:r>
            <a:endParaRPr/>
          </a:p>
        </p:txBody>
      </p:sp>
      <p:sp>
        <p:nvSpPr>
          <p:cNvPr id="126" name="Google Shape;126;g33d772c690_0_5"/>
          <p:cNvSpPr txBox="1"/>
          <p:nvPr>
            <p:ph idx="1" type="body"/>
          </p:nvPr>
        </p:nvSpPr>
        <p:spPr>
          <a:xfrm>
            <a:off x="457200" y="1905000"/>
            <a:ext cx="8229600" cy="4526100"/>
          </a:xfrm>
          <a:prstGeom prst="rect">
            <a:avLst/>
          </a:prstGeom>
          <a:noFill/>
          <a:ln>
            <a:noFill/>
          </a:ln>
        </p:spPr>
        <p:txBody>
          <a:bodyPr anchorCtr="0" anchor="t" bIns="45700" lIns="91425" spcFirstLastPara="1" rIns="91425" wrap="square" tIns="45700">
            <a:noAutofit/>
          </a:bodyPr>
          <a:lstStyle/>
          <a:p>
            <a:pPr indent="0" lvl="0" marL="342900" marR="0" rtl="0" algn="l">
              <a:lnSpc>
                <a:spcPct val="100000"/>
              </a:lnSpc>
              <a:spcBef>
                <a:spcPts val="0"/>
              </a:spcBef>
              <a:spcAft>
                <a:spcPts val="0"/>
              </a:spcAft>
              <a:buNone/>
            </a:pPr>
            <a:r>
              <a:t/>
            </a:r>
            <a:endParaRPr/>
          </a:p>
          <a:p>
            <a:pPr indent="-342900" lvl="0" marL="342900" marR="0" rtl="0" algn="l">
              <a:lnSpc>
                <a:spcPct val="100000"/>
              </a:lnSpc>
              <a:spcBef>
                <a:spcPts val="880"/>
              </a:spcBef>
              <a:spcAft>
                <a:spcPts val="0"/>
              </a:spcAft>
              <a:buClr>
                <a:schemeClr val="dk1"/>
              </a:buClr>
              <a:buSzPts val="4400"/>
              <a:buFont typeface="Arial"/>
              <a:buChar char="•"/>
            </a:pPr>
            <a:r>
              <a:rPr lang="en-US" sz="4400"/>
              <a:t>Composite</a:t>
            </a:r>
            <a:r>
              <a:rPr b="0" i="0" lang="en-US" sz="4400" u="none" cap="none" strike="noStrike">
                <a:solidFill>
                  <a:schemeClr val="dk1"/>
                </a:solidFill>
                <a:latin typeface="Arial"/>
                <a:ea typeface="Arial"/>
                <a:cs typeface="Arial"/>
                <a:sym typeface="Arial"/>
              </a:rPr>
              <a:t> notebook</a:t>
            </a:r>
            <a:endParaRPr/>
          </a:p>
          <a:p>
            <a:pPr indent="-342900" lvl="0" marL="342900" marR="0" rtl="0" algn="l">
              <a:lnSpc>
                <a:spcPct val="100000"/>
              </a:lnSpc>
              <a:spcBef>
                <a:spcPts val="880"/>
              </a:spcBef>
              <a:spcAft>
                <a:spcPts val="0"/>
              </a:spcAft>
              <a:buClr>
                <a:schemeClr val="dk1"/>
              </a:buClr>
              <a:buSzPts val="4400"/>
              <a:buFont typeface="Arial"/>
              <a:buChar char="•"/>
            </a:pPr>
            <a:r>
              <a:rPr b="0" i="0" lang="en-US" sz="4400" u="none" cap="none" strike="noStrike">
                <a:solidFill>
                  <a:schemeClr val="dk1"/>
                </a:solidFill>
                <a:latin typeface="Arial"/>
                <a:ea typeface="Arial"/>
                <a:cs typeface="Arial"/>
                <a:sym typeface="Arial"/>
              </a:rPr>
              <a:t>Notebook paper</a:t>
            </a:r>
            <a:endParaRPr b="0" i="0" sz="4400" u="none" cap="none" strike="noStrike">
              <a:solidFill>
                <a:schemeClr val="dk1"/>
              </a:solidFill>
              <a:latin typeface="Arial"/>
              <a:ea typeface="Arial"/>
              <a:cs typeface="Arial"/>
              <a:sym typeface="Arial"/>
            </a:endParaRPr>
          </a:p>
          <a:p>
            <a:pPr indent="-342900" lvl="0" marL="342900" marR="0" rtl="0" algn="l">
              <a:lnSpc>
                <a:spcPct val="100000"/>
              </a:lnSpc>
              <a:spcBef>
                <a:spcPts val="880"/>
              </a:spcBef>
              <a:spcAft>
                <a:spcPts val="0"/>
              </a:spcAft>
              <a:buSzPts val="4400"/>
              <a:buChar char="•"/>
            </a:pPr>
            <a:r>
              <a:rPr lang="en-US" sz="4400"/>
              <a:t>Planner</a:t>
            </a:r>
            <a:endParaRPr sz="4400"/>
          </a:p>
          <a:p>
            <a:pPr indent="-342900" lvl="0" marL="342900" marR="0" rtl="0" algn="l">
              <a:lnSpc>
                <a:spcPct val="100000"/>
              </a:lnSpc>
              <a:spcBef>
                <a:spcPts val="880"/>
              </a:spcBef>
              <a:spcAft>
                <a:spcPts val="0"/>
              </a:spcAft>
              <a:buClr>
                <a:schemeClr val="dk1"/>
              </a:buClr>
              <a:buSzPts val="4400"/>
              <a:buFont typeface="Arial"/>
              <a:buChar char="•"/>
            </a:pPr>
            <a:r>
              <a:rPr b="0" i="0" lang="en-US" sz="4400" u="none" cap="none" strike="noStrike">
                <a:solidFill>
                  <a:schemeClr val="dk1"/>
                </a:solidFill>
                <a:latin typeface="Arial"/>
                <a:ea typeface="Arial"/>
                <a:cs typeface="Arial"/>
                <a:sym typeface="Arial"/>
              </a:rPr>
              <a:t>2 tabs:  formats and learning</a:t>
            </a:r>
            <a:endParaRPr b="0" i="0" sz="4400" u="none" cap="none" strike="noStrike">
              <a:solidFill>
                <a:schemeClr val="dk1"/>
              </a:solidFill>
              <a:latin typeface="Arial"/>
              <a:ea typeface="Arial"/>
              <a:cs typeface="Arial"/>
              <a:sym typeface="Arial"/>
            </a:endParaRPr>
          </a:p>
          <a:p>
            <a:pPr indent="-342900" lvl="0" marL="342900" marR="0" rtl="0" algn="l">
              <a:lnSpc>
                <a:spcPct val="100000"/>
              </a:lnSpc>
              <a:spcBef>
                <a:spcPts val="880"/>
              </a:spcBef>
              <a:spcAft>
                <a:spcPts val="0"/>
              </a:spcAft>
              <a:buSzPts val="4400"/>
              <a:buChar char="•"/>
            </a:pPr>
            <a:r>
              <a:rPr lang="en-US" sz="4400"/>
              <a:t>writing materials</a:t>
            </a:r>
            <a:endParaRPr sz="4400"/>
          </a:p>
          <a:p>
            <a:pPr indent="-63500" lvl="0" marL="342900" marR="0" rtl="0" algn="l">
              <a:spcBef>
                <a:spcPts val="880"/>
              </a:spcBef>
              <a:spcAft>
                <a:spcPts val="0"/>
              </a:spcAft>
              <a:buClr>
                <a:schemeClr val="dk1"/>
              </a:buClr>
              <a:buSzPts val="4400"/>
              <a:buFont typeface="Arial"/>
              <a:buNone/>
            </a:pPr>
            <a:r>
              <a:t/>
            </a:r>
            <a:endParaRPr b="0" i="0" sz="4400" u="none">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4"/>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Texas History</a:t>
            </a:r>
            <a:endParaRPr/>
          </a:p>
        </p:txBody>
      </p:sp>
      <p:sp>
        <p:nvSpPr>
          <p:cNvPr id="132" name="Google Shape;132;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4000"/>
              <a:buFont typeface="Arial"/>
              <a:buChar char="•"/>
            </a:pPr>
            <a:r>
              <a:rPr b="1" i="0" lang="en-US" sz="4000" u="none">
                <a:solidFill>
                  <a:schemeClr val="dk1"/>
                </a:solidFill>
                <a:latin typeface="Arial"/>
                <a:ea typeface="Arial"/>
                <a:cs typeface="Arial"/>
                <a:sym typeface="Arial"/>
              </a:rPr>
              <a:t>Daily rules and requirements</a:t>
            </a:r>
            <a:endParaRPr/>
          </a:p>
          <a:p>
            <a:pPr indent="-342900" lvl="0" marL="342900" marR="0" rtl="0" algn="l">
              <a:lnSpc>
                <a:spcPct val="100000"/>
              </a:lnSpc>
              <a:spcBef>
                <a:spcPts val="800"/>
              </a:spcBef>
              <a:spcAft>
                <a:spcPts val="0"/>
              </a:spcAft>
              <a:buClr>
                <a:schemeClr val="dk1"/>
              </a:buClr>
              <a:buSzPts val="4000"/>
              <a:buFont typeface="Arial"/>
              <a:buChar char="•"/>
            </a:pPr>
            <a:r>
              <a:rPr b="1" i="0" lang="en-US" sz="4000" u="none">
                <a:solidFill>
                  <a:schemeClr val="dk1"/>
                </a:solidFill>
                <a:latin typeface="Arial"/>
                <a:ea typeface="Arial"/>
                <a:cs typeface="Arial"/>
                <a:sym typeface="Arial"/>
              </a:rPr>
              <a:t>Pen, paper, notebook</a:t>
            </a:r>
            <a:endParaRPr/>
          </a:p>
          <a:p>
            <a:pPr indent="-342900" lvl="0" marL="342900" marR="0" rtl="0" algn="l">
              <a:lnSpc>
                <a:spcPct val="100000"/>
              </a:lnSpc>
              <a:spcBef>
                <a:spcPts val="800"/>
              </a:spcBef>
              <a:spcAft>
                <a:spcPts val="0"/>
              </a:spcAft>
              <a:buClr>
                <a:schemeClr val="dk1"/>
              </a:buClr>
              <a:buSzPts val="4000"/>
              <a:buFont typeface="Arial"/>
              <a:buChar char="•"/>
            </a:pPr>
            <a:r>
              <a:rPr b="1" i="0" lang="en-US" sz="4000" u="none">
                <a:solidFill>
                  <a:schemeClr val="dk1"/>
                </a:solidFill>
                <a:latin typeface="Arial"/>
                <a:ea typeface="Arial"/>
                <a:cs typeface="Arial"/>
                <a:sym typeface="Arial"/>
              </a:rPr>
              <a:t>Seated and write down assignments ( on board)</a:t>
            </a:r>
            <a:endParaRPr/>
          </a:p>
          <a:p>
            <a:pPr indent="-342900" lvl="0" marL="342900" marR="0" rtl="0" algn="l">
              <a:lnSpc>
                <a:spcPct val="100000"/>
              </a:lnSpc>
              <a:spcBef>
                <a:spcPts val="800"/>
              </a:spcBef>
              <a:spcAft>
                <a:spcPts val="0"/>
              </a:spcAft>
              <a:buClr>
                <a:schemeClr val="dk1"/>
              </a:buClr>
              <a:buSzPts val="4000"/>
              <a:buFont typeface="Arial"/>
              <a:buChar char="•"/>
            </a:pPr>
            <a:r>
              <a:rPr b="1" i="0" lang="en-US" sz="4000" u="none">
                <a:solidFill>
                  <a:schemeClr val="dk1"/>
                </a:solidFill>
                <a:latin typeface="Arial"/>
                <a:ea typeface="Arial"/>
                <a:cs typeface="Arial"/>
                <a:sym typeface="Arial"/>
              </a:rPr>
              <a:t>Be on Time for class:</a:t>
            </a:r>
            <a:endParaRPr/>
          </a:p>
          <a:p>
            <a:pPr indent="-342900" lvl="0" marL="342900" marR="0" rtl="0" algn="l">
              <a:lnSpc>
                <a:spcPct val="100000"/>
              </a:lnSpc>
              <a:spcBef>
                <a:spcPts val="800"/>
              </a:spcBef>
              <a:spcAft>
                <a:spcPts val="0"/>
              </a:spcAft>
              <a:buClr>
                <a:schemeClr val="dk1"/>
              </a:buClr>
              <a:buSzPts val="4000"/>
              <a:buFont typeface="Arial"/>
              <a:buChar char="•"/>
            </a:pPr>
            <a:r>
              <a:rPr b="1" i="0" lang="en-US" sz="4000" u="none">
                <a:solidFill>
                  <a:schemeClr val="dk1"/>
                </a:solidFill>
                <a:latin typeface="Arial"/>
                <a:ea typeface="Arial"/>
                <a:cs typeface="Arial"/>
                <a:sym typeface="Arial"/>
              </a:rPr>
              <a:t>Lunch Detention\ Conduct cuts station</a:t>
            </a:r>
            <a:endParaRPr/>
          </a:p>
          <a:p>
            <a:pPr indent="-88900" lvl="0" marL="342900" marR="0" rtl="0" algn="l">
              <a:spcBef>
                <a:spcPts val="800"/>
              </a:spcBef>
              <a:spcAft>
                <a:spcPts val="0"/>
              </a:spcAft>
              <a:buClr>
                <a:schemeClr val="dk1"/>
              </a:buClr>
              <a:buSzPts val="4000"/>
              <a:buFont typeface="Arial"/>
              <a:buNone/>
            </a:pPr>
            <a:r>
              <a:t/>
            </a:r>
            <a:endParaRPr b="1" i="0" sz="4000" u="non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5"/>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Texas History</a:t>
            </a:r>
            <a:endParaRPr/>
          </a:p>
        </p:txBody>
      </p:sp>
      <p:sp>
        <p:nvSpPr>
          <p:cNvPr id="138" name="Google Shape;138;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400"/>
              <a:buFont typeface="Arial"/>
              <a:buChar char="•"/>
            </a:pPr>
            <a:r>
              <a:rPr b="1" i="0" lang="en-US" sz="2400" u="none">
                <a:solidFill>
                  <a:schemeClr val="dk1"/>
                </a:solidFill>
                <a:latin typeface="Arial"/>
                <a:ea typeface="Arial"/>
                <a:cs typeface="Arial"/>
                <a:sym typeface="Arial"/>
              </a:rPr>
              <a:t>Our Grading Scale</a:t>
            </a:r>
            <a:endParaRPr/>
          </a:p>
          <a:p>
            <a:pPr indent="-228600" lvl="1" marL="4000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90-100% 	= A</a:t>
            </a:r>
            <a:endParaRPr/>
          </a:p>
          <a:p>
            <a:pPr indent="-228600" lvl="1" marL="4000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80-89% 		= B</a:t>
            </a:r>
            <a:endParaRPr/>
          </a:p>
          <a:p>
            <a:pPr indent="-228600" lvl="1" marL="4000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75-79% 		= C</a:t>
            </a:r>
            <a:endParaRPr/>
          </a:p>
          <a:p>
            <a:pPr indent="-228600" lvl="1" marL="4000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70-74% 		= D</a:t>
            </a:r>
            <a:endParaRPr/>
          </a:p>
          <a:p>
            <a:pPr indent="-228600" lvl="1" marL="400050" marR="0" rtl="0" algn="l">
              <a:lnSpc>
                <a:spcPct val="100000"/>
              </a:lnSpc>
              <a:spcBef>
                <a:spcPts val="560"/>
              </a:spcBef>
              <a:spcAft>
                <a:spcPts val="0"/>
              </a:spcAft>
              <a:buClr>
                <a:schemeClr val="dk1"/>
              </a:buClr>
              <a:buSzPts val="2800"/>
              <a:buFont typeface="Arial"/>
              <a:buChar char="•"/>
            </a:pPr>
            <a:r>
              <a:rPr b="0" i="0" lang="en-US" sz="2800" u="none" cap="none" strike="noStrike">
                <a:solidFill>
                  <a:schemeClr val="dk1"/>
                </a:solidFill>
                <a:latin typeface="Arial"/>
                <a:ea typeface="Arial"/>
                <a:cs typeface="Arial"/>
                <a:sym typeface="Arial"/>
              </a:rPr>
              <a:t>Below 70%	 = F</a:t>
            </a:r>
            <a:endParaRPr/>
          </a:p>
          <a:p>
            <a:pPr indent="-50800" lvl="1" marL="400050" marR="0" rtl="0" algn="l">
              <a:lnSpc>
                <a:spcPct val="100000"/>
              </a:lnSpc>
              <a:spcBef>
                <a:spcPts val="560"/>
              </a:spcBef>
              <a:spcAft>
                <a:spcPts val="0"/>
              </a:spcAft>
              <a:buClr>
                <a:schemeClr val="dk1"/>
              </a:buClr>
              <a:buSzPts val="2800"/>
              <a:buFont typeface="Arial"/>
              <a:buNone/>
            </a:pPr>
            <a:r>
              <a:t/>
            </a:r>
            <a:endParaRPr b="0" i="0" sz="2800" u="none" cap="none" strike="noStrike">
              <a:solidFill>
                <a:schemeClr val="dk1"/>
              </a:solidFill>
              <a:latin typeface="Arial"/>
              <a:ea typeface="Arial"/>
              <a:cs typeface="Arial"/>
              <a:sym typeface="Arial"/>
            </a:endParaRPr>
          </a:p>
          <a:p>
            <a:pPr indent="-342900" lvl="0" marL="342900" marR="0" rtl="0" algn="l">
              <a:lnSpc>
                <a:spcPct val="100000"/>
              </a:lnSpc>
              <a:spcBef>
                <a:spcPts val="560"/>
              </a:spcBef>
              <a:spcAft>
                <a:spcPts val="0"/>
              </a:spcAft>
              <a:buClr>
                <a:schemeClr val="dk1"/>
              </a:buClr>
              <a:buSzPts val="2800"/>
              <a:buFont typeface="Arial"/>
              <a:buChar char="•"/>
            </a:pPr>
            <a:r>
              <a:rPr b="0" i="0" lang="en-US" sz="2800" u="none">
                <a:solidFill>
                  <a:schemeClr val="dk1"/>
                </a:solidFill>
                <a:latin typeface="Arial"/>
                <a:ea typeface="Arial"/>
                <a:cs typeface="Arial"/>
                <a:sym typeface="Arial"/>
              </a:rPr>
              <a:t>Grades are calculated on cumulative percentage and are rounded up whenever possible.</a:t>
            </a:r>
            <a:endParaRPr/>
          </a:p>
          <a:p>
            <a:pPr indent="-165100" lvl="0" marL="342900" marR="0" rtl="0" algn="l">
              <a:spcBef>
                <a:spcPts val="560"/>
              </a:spcBef>
              <a:spcAft>
                <a:spcPts val="0"/>
              </a:spcAft>
              <a:buClr>
                <a:schemeClr val="dk1"/>
              </a:buClr>
              <a:buSzPts val="2800"/>
              <a:buFont typeface="Arial"/>
              <a:buNone/>
            </a:pPr>
            <a:r>
              <a:t/>
            </a:r>
            <a:endParaRPr b="0" i="0" sz="2800" u="none">
              <a:solidFill>
                <a:schemeClr val="dk1"/>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6"/>
          <p:cNvSpPr txBox="1"/>
          <p:nvPr>
            <p:ph type="title"/>
          </p:nvPr>
        </p:nvSpPr>
        <p:spPr>
          <a:xfrm>
            <a:off x="457200" y="274637"/>
            <a:ext cx="61722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lt1"/>
              </a:buClr>
              <a:buSzPts val="3600"/>
              <a:buFont typeface="Arial"/>
              <a:buNone/>
            </a:pPr>
            <a:r>
              <a:rPr b="0" i="0" lang="en-US" sz="3600" u="none">
                <a:solidFill>
                  <a:schemeClr val="lt1"/>
                </a:solidFill>
                <a:latin typeface="Arial"/>
                <a:ea typeface="Arial"/>
                <a:cs typeface="Arial"/>
                <a:sym typeface="Arial"/>
              </a:rPr>
              <a:t>Texas History</a:t>
            </a:r>
            <a:endParaRPr/>
          </a:p>
        </p:txBody>
      </p:sp>
      <p:sp>
        <p:nvSpPr>
          <p:cNvPr id="144" name="Google Shape;144;p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History strategies</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“think”</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“read”</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“think again”</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“research and find out”</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“read”</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“think again”</a:t>
            </a:r>
            <a:endParaRPr/>
          </a:p>
          <a:p>
            <a:pPr indent="-342900" lvl="0" marL="342900" marR="0" rtl="0" algn="l">
              <a:lnSpc>
                <a:spcPct val="100000"/>
              </a:lnSpc>
              <a:spcBef>
                <a:spcPts val="720"/>
              </a:spcBef>
              <a:spcAft>
                <a:spcPts val="0"/>
              </a:spcAft>
              <a:buClr>
                <a:schemeClr val="dk1"/>
              </a:buClr>
              <a:buSzPts val="3600"/>
              <a:buFont typeface="Arial"/>
              <a:buChar char="•"/>
            </a:pPr>
            <a:r>
              <a:rPr b="1" i="0" lang="en-US" sz="3600" u="none">
                <a:solidFill>
                  <a:schemeClr val="dk1"/>
                </a:solidFill>
                <a:latin typeface="Arial"/>
                <a:ea typeface="Arial"/>
                <a:cs typeface="Arial"/>
                <a:sym typeface="Arial"/>
              </a:rPr>
              <a:t>“write and produce”</a:t>
            </a:r>
            <a:endParaRPr/>
          </a:p>
          <a:p>
            <a:pPr indent="-114300" lvl="0" marL="342900" marR="0" rtl="0" algn="l">
              <a:spcBef>
                <a:spcPts val="720"/>
              </a:spcBef>
              <a:spcAft>
                <a:spcPts val="0"/>
              </a:spcAft>
              <a:buClr>
                <a:schemeClr val="dk1"/>
              </a:buClr>
              <a:buSzPts val="3600"/>
              <a:buFont typeface="Arial"/>
              <a:buNone/>
            </a:pPr>
            <a:r>
              <a:t/>
            </a:r>
            <a:endParaRPr b="1" i="0" sz="3600" u="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Theme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Theme2">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2013-08-25T18:22:43Z</dcterms:created>
  <dc:creator>HISD</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TemplateID">
    <vt:lpstr>TC102885631033</vt:lpstr>
  </property>
</Properties>
</file>